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81" r:id="rId25"/>
    <p:sldId id="278" r:id="rId26"/>
    <p:sldId id="279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1B1236F-3F4C-4998-9D65-F09D906DFDC4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9A01A3C-0578-4E96-9116-56A3F52E83F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2204865"/>
            <a:ext cx="8458200" cy="3870922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>
              <a:lnSpc>
                <a:spcPct val="115000"/>
              </a:lnSpc>
              <a:spcBef>
                <a:spcPct val="20000"/>
              </a:spcBef>
            </a:pPr>
            <a:r>
              <a:rPr lang="ru-RU" sz="19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9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  <a:t/>
            </a:r>
            <a:br>
              <a:rPr lang="ru-RU" sz="19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</a:br>
            <a: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    </a:t>
            </a:r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о реализации ремонта  </a:t>
            </a:r>
            <a:b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</a:br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2-го </a:t>
            </a:r>
            <a: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этажа</a:t>
            </a:r>
            <a: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  <a:t/>
            </a:r>
            <a:b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</a:br>
            <a: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Центра Культуры и Досуга</a:t>
            </a:r>
            <a: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  <a:t/>
            </a:r>
            <a:b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</a:br>
            <a: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с. Вознесенское</a:t>
            </a:r>
            <a: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  <a:t/>
            </a:r>
            <a:br>
              <a:rPr lang="ru-RU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ea typeface="Times New Roman"/>
                <a:cs typeface="Times New Roman"/>
              </a:rPr>
            </a:b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32656"/>
            <a:ext cx="8458200" cy="18002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775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7600" b="1" spc="50" dirty="0" smtClean="0">
                <a:ln w="1143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ОТЧЕТ </a:t>
            </a:r>
            <a:endParaRPr lang="ru-RU" sz="93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027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42007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4000" b="1" u="sng" dirty="0" smtClean="0">
                <a:effectLst/>
              </a:rPr>
              <a:t>Реализация</a:t>
            </a:r>
            <a:r>
              <a:rPr lang="ru-RU" sz="4000" dirty="0" smtClean="0">
                <a:effectLst/>
              </a:rPr>
              <a:t>  </a:t>
            </a:r>
            <a:r>
              <a:rPr lang="ru-RU" dirty="0" smtClean="0">
                <a:effectLst/>
              </a:rPr>
              <a:t>ремонта </a:t>
            </a:r>
            <a:r>
              <a:rPr lang="ru-RU" dirty="0">
                <a:effectLst/>
              </a:rPr>
              <a:t>помещений   2-го этажа здания Дома Культуры  по договору № 58-АМ от 08.10.2020 года на сумму 1500 000 (Один миллион пятьсот тысяч) руб., между ИП Клюшкин Д.Н.  и ООО «</a:t>
            </a:r>
            <a:r>
              <a:rPr lang="ru-RU" dirty="0" err="1">
                <a:effectLst/>
              </a:rPr>
              <a:t>АмурМинералс</a:t>
            </a:r>
            <a:r>
              <a:rPr lang="ru-RU" dirty="0">
                <a:effectLst/>
              </a:rPr>
              <a:t>», срок реализации – 80 дней  год на плановый период 2020 -2021 года </a:t>
            </a:r>
            <a:r>
              <a:rPr lang="ru-RU" sz="4000" b="1" u="sng" dirty="0">
                <a:effectLst/>
              </a:rPr>
              <a:t>завершена</a:t>
            </a:r>
            <a:r>
              <a:rPr lang="ru-RU" sz="4000" b="1" u="sng" dirty="0" smtClean="0">
                <a:effectLst/>
              </a:rPr>
              <a:t>.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93104" y="2967335"/>
            <a:ext cx="3577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344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 это все было до…..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D:\документы\фото начало ремонта и окончание 2 этаж\WhatsApp Image 2020-06-22 at 12.40.29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45835"/>
            <a:ext cx="2551426" cy="535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документы\фото начало ремонта и окончание 2 этаж\WhatsApp Image 2020-06-22 at 12.40.29 (3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025" y="1245836"/>
            <a:ext cx="2617896" cy="535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документы\фото начало ремонта и окончание 2 этаж\WhatsApp Image 2020-06-22 at 12.40.29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45836"/>
            <a:ext cx="2656669" cy="535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04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Помещения в которых нельзя работать….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D:\документы\фото начало ремонта и окончание 2 этаж\WhatsApp Image 2020-06-22 at 12.40.30 (3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2179152" cy="453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ои рисунки\фото протечка кровли\IMG_20190802_1003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57284"/>
            <a:ext cx="3216344" cy="450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Мои рисунки\фото протечка кровли\фото дк протечка\фото 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44677"/>
            <a:ext cx="2892353" cy="450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15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Все помещения имеют грибок и плесень…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D:\Мои рисунки\фото протечка кровли\фото дк протечка\фото 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3759881" cy="501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Мои рисунки\фото протечка кровли\фото дк протечка\фото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45364"/>
            <a:ext cx="3723878" cy="496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02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D:\Мои рисунки\фото протечка кровли\фото дк протечка\фото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06" y="297687"/>
            <a:ext cx="4298389" cy="573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Мои рисунки\фото протечка кровли\фото дк протечка\фото 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802" y="476672"/>
            <a:ext cx="4164150" cy="555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18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фото 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3888432" cy="5589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 descr="D:\документы\фото начало ремонта и окончание 2 этаж\WhatsApp Image 2020-06-22 at 12.40.30 (4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008" y="404664"/>
            <a:ext cx="2687134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15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</a:rPr>
              <a:t>Начало ремонта!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D:\документы\фото начало ремонта и окончание 2 этаж\WhatsApp Image 2020-06-22 at 12.40.28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04142"/>
            <a:ext cx="2368637" cy="492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документы\фото начало ремонта и окончание 2 этаж\WhatsApp Image 2020-06-22 at 12.40.28 (3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88807"/>
            <a:ext cx="2444800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документы\фото начало ремонта и окончание 2 этаж\WhatsApp Image 2020-06-22 at 12.40.29 (1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19051"/>
            <a:ext cx="2415720" cy="502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398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00B050"/>
                </a:solidFill>
              </a:rPr>
              <a:t>Малый танцевальный зал</a:t>
            </a:r>
            <a:endParaRPr lang="ru-RU" sz="4400" dirty="0">
              <a:solidFill>
                <a:srgbClr val="00B050"/>
              </a:solidFill>
            </a:endParaRPr>
          </a:p>
        </p:txBody>
      </p:sp>
      <p:pic>
        <p:nvPicPr>
          <p:cNvPr id="7170" name="Picture 2" descr="D:\документы\фото начало ремонта и окончание 2 этаж\WhatsApp Image 2020-06-22 at 12.40.30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64374"/>
            <a:ext cx="2514038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документы\фото начало ремонта и окончание 2 этаж\WhatsApp Image 2020-06-22 at 12.40.30 (3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76772"/>
            <a:ext cx="2548658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документы\фото начало ремонта и окончание 2 этаж\WhatsApp Image 2020-06-22 at 12.40.30 (5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790" y="1376771"/>
            <a:ext cx="2548658" cy="530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36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Очистка поверхностей до бетона и кирпича 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194" name="Picture 2" descr="D:\документы\фото начало ремонта и окончание 2 этаж\WhatsApp Image 2021-02-09 at 17.27.30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3795886" cy="50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документы\фото начало ремонта и окончание 2 этаж\WhatsApp Image 2021-02-09 at 17.27.30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52768"/>
            <a:ext cx="3777884" cy="503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45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Затирка швов</a:t>
            </a:r>
            <a:endParaRPr lang="ru-RU" dirty="0"/>
          </a:p>
        </p:txBody>
      </p:sp>
      <p:pic>
        <p:nvPicPr>
          <p:cNvPr id="9218" name="Picture 2" descr="D:\документы\фото начало ремонта и окончание 2 этаж\WhatsApp Image 2021-02-09 at 17.27.31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3579862" cy="477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документы\фото начало ремонта и окончание 2 этаж\WhatsApp Image 2021-02-09 at 17.27.31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030" y="1556792"/>
            <a:ext cx="3579862" cy="477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12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Выравнивание поверхностей</a:t>
            </a:r>
            <a:endParaRPr lang="ru-RU" dirty="0"/>
          </a:p>
        </p:txBody>
      </p:sp>
      <p:pic>
        <p:nvPicPr>
          <p:cNvPr id="10242" name="Picture 2" descr="D:\документы\фото начало ремонта и окончание 2 этаж\WhatsApp Image 2021-02-09 at 17.27.31 (3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3848338" cy="513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документы\фото начало ремонта и окончание 2 этаж\WhatsApp Image 2021-02-09 at 17.27.31 (4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305" y="1364721"/>
            <a:ext cx="3830373" cy="510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88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Затирка и выравнивание стен</a:t>
            </a:r>
            <a:endParaRPr lang="ru-RU" dirty="0"/>
          </a:p>
        </p:txBody>
      </p:sp>
      <p:pic>
        <p:nvPicPr>
          <p:cNvPr id="11266" name="Picture 2" descr="D:\документы\фото начало ремонта и окончание 2 этаж\WhatsApp Image 2021-02-09 at 17.27.32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D:\документы\фото начало ремонта и окончание 2 этаж\WhatsApp Image 2021-02-09 at 17.27.3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76772"/>
            <a:ext cx="392190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95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Коридор и малый зал</a:t>
            </a:r>
            <a:endParaRPr lang="ru-RU" dirty="0"/>
          </a:p>
        </p:txBody>
      </p:sp>
      <p:pic>
        <p:nvPicPr>
          <p:cNvPr id="12290" name="Picture 2" descr="D:\документы\фото начало ремонта и окончание 2 этаж\WhatsApp Image 2021-02-09 at 17.27.33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365187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документы\фото начало ремонта и окончание 2 этаж\WhatsApp Image 2021-02-09 at 17.27.33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58249"/>
            <a:ext cx="3669872" cy="489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90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Выравнивание швов и проемов</a:t>
            </a:r>
            <a:endParaRPr lang="ru-RU" dirty="0"/>
          </a:p>
        </p:txBody>
      </p:sp>
      <p:pic>
        <p:nvPicPr>
          <p:cNvPr id="13314" name="Picture 2" descr="D:\документы\фото начало ремонта и окончание 2 этаж\WhatsApp Image 2021-02-09 at 17.27.34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D:\документы\фото начало ремонта и окончание 2 этаж\WhatsApp Image 2021-02-09 at 17.27.3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210" y="1433736"/>
            <a:ext cx="3764700" cy="50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55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Потолок и стены выровнены!</a:t>
            </a:r>
            <a:endParaRPr lang="ru-RU" dirty="0"/>
          </a:p>
        </p:txBody>
      </p:sp>
      <p:pic>
        <p:nvPicPr>
          <p:cNvPr id="14338" name="Picture 2" descr="D:\документы\фото начало ремонта и окончание 2 этаж\WhatsApp Image 2021-02-09 at 17.28.58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3741880" cy="498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D:\документы\фото начало ремонта и окончание 2 этаж\WhatsApp Image 2021-02-09 at 17.28.58 (3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57400"/>
            <a:ext cx="3762418" cy="501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07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Выравнивание проходит успешно!</a:t>
            </a:r>
            <a:endParaRPr lang="ru-RU" dirty="0"/>
          </a:p>
        </p:txBody>
      </p:sp>
      <p:pic>
        <p:nvPicPr>
          <p:cNvPr id="15362" name="Picture 2" descr="D:\документы\фото начало ремонта и окончание 2 этаж\WhatsApp Image 2021-02-09 at 17.28.59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40160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D:\документы\фото начало ремонта и окончание 2 этаж\WhatsApp Image 2021-02-09 at 17.28.59 (3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302" y="1340768"/>
            <a:ext cx="394243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85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Малый танцевальный зал</a:t>
            </a:r>
            <a:endParaRPr lang="ru-RU" dirty="0"/>
          </a:p>
        </p:txBody>
      </p:sp>
      <p:pic>
        <p:nvPicPr>
          <p:cNvPr id="16386" name="Picture 2" descr="D:\документы\фото начало ремонта и окончание 2 этаж\WhatsApp Image 2021-02-09 at 17.29.00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3694526" cy="492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D:\документы\фото начало ремонта и окончание 2 этаж\WhatsApp Image 2021-02-09 at 17.29.00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384" y="1412775"/>
            <a:ext cx="3694526" cy="492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21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Операторская малого зала и коридор</a:t>
            </a:r>
            <a:endParaRPr lang="ru-RU" dirty="0"/>
          </a:p>
        </p:txBody>
      </p:sp>
      <p:pic>
        <p:nvPicPr>
          <p:cNvPr id="17410" name="Picture 2" descr="D:\документы\фото начало ремонта и окончание 2 этаж\WhatsApp Image 2021-02-09 at 17.29.0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3528673" cy="470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D:\документы\фото начало ремонта и окончание 2 этаж\WhatsApp Image 2021-02-09 at 17.29.01 (1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42177"/>
            <a:ext cx="3489852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Ремонт продолжается </a:t>
            </a:r>
            <a:endParaRPr lang="ru-RU" dirty="0"/>
          </a:p>
        </p:txBody>
      </p:sp>
      <p:pic>
        <p:nvPicPr>
          <p:cNvPr id="18434" name="Picture 2" descr="D:\документы\фото начало ремонта и окончание 2 этаж\WhatsApp Image 2021-02-09 at 17.29.01 (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1" y="1136001"/>
            <a:ext cx="3939902" cy="525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D:\документы\фото начало ремонта и окончание 2 этаж\WhatsApp Image 2021-02-09 at 17.29.0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36745"/>
            <a:ext cx="4029912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007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Демонтаж старых стеллажей в</a:t>
            </a:r>
            <a:br>
              <a:rPr lang="ru-RU" dirty="0" smtClean="0"/>
            </a:br>
            <a:r>
              <a:rPr lang="ru-RU" dirty="0" smtClean="0"/>
              <a:t>библиотеке</a:t>
            </a:r>
            <a:endParaRPr lang="ru-RU" dirty="0"/>
          </a:p>
        </p:txBody>
      </p:sp>
      <p:pic>
        <p:nvPicPr>
          <p:cNvPr id="19460" name="Picture 4" descr="D:\документы\фото начало ремонта и окончание 2 этаж\WhatsApp Image 2021-02-09 at 17.55.05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4" y="1484784"/>
            <a:ext cx="8604448" cy="466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50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Поверхности окрашены, двери установлены</a:t>
            </a:r>
            <a:endParaRPr lang="ru-RU" dirty="0"/>
          </a:p>
        </p:txBody>
      </p:sp>
      <p:pic>
        <p:nvPicPr>
          <p:cNvPr id="20482" name="Picture 2" descr="D:\документы\фото начало ремонта и окончание 2 этаж\WhatsApp Image 2021-02-09 at 17.55.04 (4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2721754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D:\документы\фото начало ремонта и окончание 2 этаж\WhatsApp Image 2021-02-09 at 17.55.04 (5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09418"/>
            <a:ext cx="2584661" cy="537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D:\документы\фото начало ремонта и окончание 2 этаж\WhatsApp Image 2021-02-09 at 17.55.05 (2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437" y="1340768"/>
            <a:ext cx="2680123" cy="551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2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Потолок готов!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23554" name="Picture 2" descr="D:\документы\фото начало ремонта и окончание 2 этаж\WhatsApp Image 2021-02-09 at 18.12.02 (8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47" y="1481904"/>
            <a:ext cx="2459349" cy="511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D:\документы\фото начало ремонта и окончание 2 этаж\WhatsApp Image 2021-02-09 at 18.12.02 (9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731" y="1455830"/>
            <a:ext cx="2514038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47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Работа кипит 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 descr="D:\документы\фото начало ремонта и окончание 2 этаж\WhatsApp Image 2021-02-09 at 18.12.01 (6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397590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D:\документы\фото начало ремонта и окончание 2 этаж\WhatsApp Image 2021-02-09 at 18.10.25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75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900" dirty="0">
                <a:solidFill>
                  <a:srgbClr val="FF0000"/>
                </a:solidFill>
              </a:rPr>
              <a:t>м</a:t>
            </a:r>
            <a:r>
              <a:rPr lang="ru-RU" sz="4900" dirty="0" smtClean="0">
                <a:solidFill>
                  <a:srgbClr val="FF0000"/>
                </a:solidFill>
              </a:rPr>
              <a:t>алый танцевальный зал готов!!!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1506" name="Picture 2" descr="D:\документы\фото начало ремонта и окончание 2 этаж\WhatsApp Image 2021-02-09 at 17.55.05 (6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20" y="1268760"/>
            <a:ext cx="3939902" cy="525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D:\документы\фото начало ремонта и окончание 2 этаж\WhatsApp Image 2021-02-09 at 17.55.06 (3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268760"/>
            <a:ext cx="4029912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84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Театральная студия </a:t>
            </a:r>
            <a:endParaRPr lang="ru-RU" dirty="0"/>
          </a:p>
        </p:txBody>
      </p:sp>
      <p:pic>
        <p:nvPicPr>
          <p:cNvPr id="22530" name="Picture 2" descr="D:\документы\фото начало ремонта и окончание 2 этаж\WhatsApp Image 2021-02-09 at 17.55.06 (4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2458963" cy="505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D:\документы\фото начало ремонта и окончание 2 этаж\WhatsApp Image 2021-02-09 at 17.55.04 (6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99351"/>
            <a:ext cx="2458963" cy="505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D:\документы\фото начало ремонта и окончание 2 этаж\WhatsApp Image 2021-02-09 at 18.10.25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82971"/>
            <a:ext cx="2432813" cy="506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98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 descr="D:\документы\фото начало ремонта и окончание 2 этаж\WhatsApp Image 2021-02-09 at 18.11.5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4011910" cy="534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D:\документы\фото начало ремонта и окончание 2 этаж\WhatsApp Image 2021-02-09 at 18.12.00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84750"/>
            <a:ext cx="392190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66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Библиотека переезжает на место!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26626" name="Picture 2" descr="D:\документы\фото начало ремонта и окончание 2 этаж\WhatsApp Image 2021-02-09 at 18.12.01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3813888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D:\документы\фото начало ремонта и окончание 2 этаж\WhatsApp Image 2021-02-09 at 18.12.02 (7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20788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33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1444" y="332656"/>
            <a:ext cx="4290556" cy="97385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Театральная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студия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260648"/>
            <a:ext cx="4292241" cy="104586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В обновленном помещении !!!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7650" name="Picture 2" descr="D:\документы\фото начало ремонта и окончание 2 этаж\WhatsApp Image 2021-02-09 at 18.19.1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3960440" cy="52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D:\документы\фото начало ремонта и окончание 2 этаж\WhatsApp Image 2021-02-09 at 18.19.13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711" y="1412776"/>
            <a:ext cx="3939902" cy="525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93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Уже идут репетиции!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8674" name="Picture 2" descr="D:\документы\фото начало ремонта и окончание 2 этаж\WhatsApp Image 2021-02-09 at 18.19.13 (3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4011910" cy="534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D:\документы\фото начало ремонта и окончание 2 этаж\WhatsApp Image 2021-02-09 at 18.19.14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67020"/>
            <a:ext cx="4011910" cy="534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16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Помещения после ремонта!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9698" name="Picture 2" descr="D:\документы\фото начало ремонта и окончание 2 этаж\WhatsApp Image 2021-02-09 at 18.19.15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3696043" cy="492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D:\документы\фото начало ремонта и окончание 2 этаж\WhatsApp Image 2021-02-09 at 18.19.15 (2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06" y="1412776"/>
            <a:ext cx="3696043" cy="492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14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Мы начинаем работать в обновленных помещениях!!!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0722" name="Picture 2" descr="D:\документы\фото начало ремонта и окончание 2 этаж\WhatsApp Image 2021-02-09 at 18.19.13 (1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D:\документы\фото начало ремонта и окончание 2 этаж\WhatsApp Image 2021-02-09 at 18.11.5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038" y="1700808"/>
            <a:ext cx="3786885" cy="504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32598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u="sng" dirty="0">
                <a:solidFill>
                  <a:srgbClr val="00B0F0"/>
                </a:solidFill>
              </a:rPr>
              <a:t>Мы любим </a:t>
            </a:r>
            <a:r>
              <a:rPr lang="ru-RU" b="1" dirty="0">
                <a:solidFill>
                  <a:srgbClr val="00B050"/>
                </a:solidFill>
              </a:rPr>
              <a:t>свое </a:t>
            </a:r>
            <a:r>
              <a:rPr lang="ru-RU" sz="4000" b="1" u="sng" dirty="0">
                <a:solidFill>
                  <a:srgbClr val="00B0F0"/>
                </a:solidFill>
              </a:rPr>
              <a:t>село</a:t>
            </a:r>
            <a:r>
              <a:rPr lang="ru-RU" b="1" dirty="0">
                <a:solidFill>
                  <a:srgbClr val="00B050"/>
                </a:solidFill>
              </a:rPr>
              <a:t> и </a:t>
            </a:r>
            <a:r>
              <a:rPr lang="ru-RU" sz="4000" b="1" u="sng" dirty="0" smtClean="0">
                <a:solidFill>
                  <a:srgbClr val="00B0F0"/>
                </a:solidFill>
              </a:rPr>
              <a:t>сделаем</a:t>
            </a:r>
            <a:r>
              <a:rPr lang="ru-RU" b="1" dirty="0" smtClean="0">
                <a:solidFill>
                  <a:srgbClr val="00B0F0"/>
                </a:solidFill>
              </a:rPr>
              <a:t> </a:t>
            </a:r>
            <a:r>
              <a:rPr lang="ru-RU" b="1" dirty="0">
                <a:solidFill>
                  <a:srgbClr val="00B050"/>
                </a:solidFill>
              </a:rPr>
              <a:t>все, чтобы оно стало еще краше, чтобы людям в нем жилось </a:t>
            </a:r>
            <a:r>
              <a:rPr lang="ru-RU" sz="4000" b="1" u="sng" dirty="0">
                <a:solidFill>
                  <a:srgbClr val="00B0F0"/>
                </a:solidFill>
              </a:rPr>
              <a:t>комфортно</a:t>
            </a:r>
            <a:r>
              <a:rPr lang="ru-RU" b="1" dirty="0">
                <a:solidFill>
                  <a:srgbClr val="00B050"/>
                </a:solidFill>
              </a:rPr>
              <a:t>, чтобы кроме работы в селе еще был </a:t>
            </a:r>
            <a:r>
              <a:rPr lang="ru-RU" sz="4000" b="1" u="sng" dirty="0" smtClean="0">
                <a:solidFill>
                  <a:srgbClr val="00B0F0"/>
                </a:solidFill>
              </a:rPr>
              <a:t>организованный  досуг! </a:t>
            </a:r>
            <a:r>
              <a:rPr lang="ru-RU" b="1" dirty="0">
                <a:solidFill>
                  <a:srgbClr val="00B050"/>
                </a:solidFill>
              </a:rPr>
              <a:t/>
            </a:r>
            <a:br>
              <a:rPr lang="ru-RU" b="1" dirty="0">
                <a:solidFill>
                  <a:srgbClr val="00B050"/>
                </a:solidFill>
              </a:rPr>
            </a:b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31746" name="Picture 2" descr="D:\Мои рисунки\ЦКД\д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82" y="3284983"/>
            <a:ext cx="4440442" cy="33312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721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204048"/>
          </a:xfrm>
          <a:solidFill>
            <a:srgbClr val="92D050"/>
          </a:solidFill>
          <a:ln>
            <a:solidFill>
              <a:srgbClr val="92D050"/>
            </a:solidFill>
          </a:ln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ООО «</a:t>
            </a:r>
            <a:r>
              <a:rPr lang="ru-RU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АмурМинералс</a:t>
            </a:r>
            <a:r>
              <a:rPr lang="ru-RU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 являясь Благотворителем помогла  привести в порядок часть здания (2-й этаж) Дома Культуры села </a:t>
            </a:r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Вознесенского</a:t>
            </a:r>
            <a:b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Огромное спасибо!!!</a:t>
            </a:r>
            <a:r>
              <a:rPr lang="ru-RU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005064"/>
            <a:ext cx="4572000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35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206</TotalTime>
  <Words>168</Words>
  <Application>Microsoft Office PowerPoint</Application>
  <PresentationFormat>Экран (4:3)</PresentationFormat>
  <Paragraphs>37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Трек</vt:lpstr>
      <vt:lpstr>       о реализации ремонта   2-го этажа Центра Культуры и Досуга  с. Вознесенское </vt:lpstr>
      <vt:lpstr>  Реализация  ремонта помещений   2-го этажа здания Дома Культуры  по договору № 58-АМ от 08.10.2020 года на сумму 1500 000 (Один миллион пятьсот тысяч) руб., между ИП Клюшкин Д.Н.  и ООО «АмурМинералс», срок реализации – 80 дней  год на плановый период 2020 -2021 года завершена.   </vt:lpstr>
      <vt:lpstr>КАК это все было до…..</vt:lpstr>
      <vt:lpstr>Помещения в которых нельзя работать….</vt:lpstr>
      <vt:lpstr>Все помещения имеют грибок и плесень…</vt:lpstr>
      <vt:lpstr>Презентация PowerPoint</vt:lpstr>
      <vt:lpstr>Презентация PowerPoint</vt:lpstr>
      <vt:lpstr>Начало ремонта!</vt:lpstr>
      <vt:lpstr>Малый танцевальный зал</vt:lpstr>
      <vt:lpstr>Очистка поверхностей до бетона и кирпича </vt:lpstr>
      <vt:lpstr>Затирка швов</vt:lpstr>
      <vt:lpstr>Выравнивание поверхностей</vt:lpstr>
      <vt:lpstr>Затирка и выравнивание стен</vt:lpstr>
      <vt:lpstr>Коридор и малый зал</vt:lpstr>
      <vt:lpstr>Выравнивание швов и проемов</vt:lpstr>
      <vt:lpstr>Потолок и стены выровнены!</vt:lpstr>
      <vt:lpstr>Выравнивание проходит успешно!</vt:lpstr>
      <vt:lpstr>Малый танцевальный зал</vt:lpstr>
      <vt:lpstr>Операторская малого зала и коридор</vt:lpstr>
      <vt:lpstr>Ремонт продолжается </vt:lpstr>
      <vt:lpstr>Демонтаж старых стеллажей в библиотеке</vt:lpstr>
      <vt:lpstr>Поверхности окрашены, двери установлены</vt:lpstr>
      <vt:lpstr>Потолок готов!</vt:lpstr>
      <vt:lpstr>Работа кипит !</vt:lpstr>
      <vt:lpstr>малый танцевальный зал готов!!! </vt:lpstr>
      <vt:lpstr>Театральная студия </vt:lpstr>
      <vt:lpstr>Презентация PowerPoint</vt:lpstr>
      <vt:lpstr>Библиотека переезжает на место!</vt:lpstr>
      <vt:lpstr>Презентация PowerPoint</vt:lpstr>
      <vt:lpstr>Уже идут репетиции!</vt:lpstr>
      <vt:lpstr>Помещения после ремонта!</vt:lpstr>
      <vt:lpstr>Мы начинаем работать в обновленных помещениях!!!</vt:lpstr>
      <vt:lpstr>Мы любим свое село и сделаем все, чтобы оно стало еще краше, чтобы людям в нем жилось комфортно, чтобы кроме работы в селе еще был организованный  досуг!  </vt:lpstr>
      <vt:lpstr>ООО «АмурМинералс» являясь Благотворителем помогла  привести в порядок часть здания (2-й этаж) Дома Культуры села Вознесенского  Огромное спасибо!!!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реализации ремонта   2-го этажа Центра Культуры и Досуга  с. Вознесенское</dc:title>
  <dc:creator>МКУК ЦКД Радуга</dc:creator>
  <cp:lastModifiedBy>МКУК ЦКД Радуга</cp:lastModifiedBy>
  <cp:revision>13</cp:revision>
  <dcterms:created xsi:type="dcterms:W3CDTF">2021-02-10T00:17:36Z</dcterms:created>
  <dcterms:modified xsi:type="dcterms:W3CDTF">2021-02-10T03:44:27Z</dcterms:modified>
</cp:coreProperties>
</file>